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Source Sans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SourceSansPro-italic.fntdata"/><Relationship Id="rId27" Type="http://schemas.openxmlformats.org/officeDocument/2006/relationships/font" Target="fonts/SourceSans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afe0a20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afe0a20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5efad10e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5efad10e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5efad10e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5efad10e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988727bd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988727bd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64376a3a6d66d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64376a3a6d66d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988727bd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988727bd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988727bd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988727bd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5efad10e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5efad10e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9b5a3a88b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9b5a3a88b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9b5a3a88b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9b5a3a88b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b5a3a88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b5a3a88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afe0a20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afe0a20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9b5a3a88b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9b5a3a88b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9b5a3a88b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9b5a3a88b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988727b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988727b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5efad10e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5efad10e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00"/>
                </a:solidFill>
              </a:rPr>
              <a:t>SIMPLON ADEFNIPA</a:t>
            </a:r>
            <a:endParaRPr b="1" sz="4000">
              <a:solidFill>
                <a:srgbClr val="FFFF00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9" y="0"/>
            <a:ext cx="29625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3980088" y="3186550"/>
            <a:ext cx="5163900" cy="1863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4080900" y="3271900"/>
            <a:ext cx="4962300" cy="166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Nafi Ngom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Mame Mor Thiam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Mansour Diop Diégui Ka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Mo</a:t>
            </a:r>
            <a:r>
              <a:rPr lang="en-GB">
                <a:solidFill>
                  <a:srgbClr val="4A86E8"/>
                </a:solidFill>
              </a:rPr>
              <a:t>hamed</a:t>
            </a:r>
            <a:r>
              <a:rPr lang="en-GB">
                <a:solidFill>
                  <a:srgbClr val="4A86E8"/>
                </a:solidFill>
              </a:rPr>
              <a:t> Niang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63450" y="3024225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968325" y="1524400"/>
            <a:ext cx="8023500" cy="14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Projet 1V2</a:t>
            </a:r>
            <a:r>
              <a:rPr b="1" lang="en-GB" sz="2400"/>
              <a:t>: détection de la  température et d’humidité via Page web avec utilisation de base de donne MYSQL </a:t>
            </a:r>
            <a:r>
              <a:rPr b="1" lang="en-GB" sz="2700">
                <a:solidFill>
                  <a:srgbClr val="FFFF00"/>
                </a:solidFill>
              </a:rPr>
              <a:t> 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302825" y="3271900"/>
            <a:ext cx="233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01900" y="3348750"/>
            <a:ext cx="3009300" cy="14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Groupe Keurgui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/>
        </p:nvSpPr>
        <p:spPr>
          <a:xfrm>
            <a:off x="1090875" y="100600"/>
            <a:ext cx="772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Presentation de l’interface Web</a:t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550" y="868600"/>
            <a:ext cx="7407049" cy="3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/>
          <p:nvPr/>
        </p:nvSpPr>
        <p:spPr>
          <a:xfrm>
            <a:off x="260475" y="466300"/>
            <a:ext cx="7719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377475" y="14173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377475" y="187115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377475" y="25969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1090875" y="466300"/>
            <a:ext cx="214200" cy="3860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2040200" y="547750"/>
            <a:ext cx="59706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/>
        </p:nvSpPr>
        <p:spPr>
          <a:xfrm>
            <a:off x="2251075" y="0"/>
            <a:ext cx="591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Presentation de l’interface Web</a:t>
            </a:r>
            <a:endParaRPr/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50" y="1232425"/>
            <a:ext cx="7472501" cy="339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/>
          <p:nvPr/>
        </p:nvSpPr>
        <p:spPr>
          <a:xfrm>
            <a:off x="138550" y="13292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138550" y="174575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"/>
          <p:cNvSpPr/>
          <p:nvPr/>
        </p:nvSpPr>
        <p:spPr>
          <a:xfrm>
            <a:off x="216975" y="23325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58475" y="777550"/>
            <a:ext cx="7719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1964725" y="615600"/>
            <a:ext cx="5618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963913" y="626850"/>
            <a:ext cx="214200" cy="3889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FF"/>
                </a:solidFill>
              </a:rPr>
              <a:t>        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609250" y="3161650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1826250" y="-289575"/>
            <a:ext cx="725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                                       </a:t>
            </a: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Cablage du circuit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1889275" y="572325"/>
            <a:ext cx="4937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1183850" y="752475"/>
            <a:ext cx="189000" cy="4391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1234375" y="1099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138550" y="13292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64575" y="23325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138550" y="28431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"/>
          <p:cNvSpPr txBox="1"/>
          <p:nvPr/>
        </p:nvSpPr>
        <p:spPr>
          <a:xfrm>
            <a:off x="1763250" y="132927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214075" y="719588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 txBox="1"/>
          <p:nvPr/>
        </p:nvSpPr>
        <p:spPr>
          <a:xfrm>
            <a:off x="1234375" y="2641838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7078425" y="1183925"/>
            <a:ext cx="725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1440225" y="1571638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5999300" y="1740488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4"/>
          <p:cNvSpPr txBox="1"/>
          <p:nvPr/>
        </p:nvSpPr>
        <p:spPr>
          <a:xfrm>
            <a:off x="1977425" y="14463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2675350" y="1017900"/>
            <a:ext cx="5188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725" y="1444700"/>
            <a:ext cx="1441375" cy="10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2134850" y="960838"/>
            <a:ext cx="51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Les matériels utilisés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5611900" y="1855625"/>
            <a:ext cx="5188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950" y="2947175"/>
            <a:ext cx="1794925" cy="11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0650" y="1510587"/>
            <a:ext cx="1569350" cy="10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013" y="1453700"/>
            <a:ext cx="1845175" cy="10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775" y="2894100"/>
            <a:ext cx="1704000" cy="11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8913" y="2894100"/>
            <a:ext cx="1441375" cy="12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/>
          <p:nvPr/>
        </p:nvSpPr>
        <p:spPr>
          <a:xfrm>
            <a:off x="64575" y="18308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/>
        </p:nvSpPr>
        <p:spPr>
          <a:xfrm>
            <a:off x="914400" y="2149678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ctrTitle"/>
          </p:nvPr>
        </p:nvSpPr>
        <p:spPr>
          <a:xfrm>
            <a:off x="460950" y="273310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montage du circuit</a:t>
            </a:r>
            <a:endParaRPr/>
          </a:p>
        </p:txBody>
      </p:sp>
      <p:pic>
        <p:nvPicPr>
          <p:cNvPr id="319" name="Google Shape;319;p25"/>
          <p:cNvPicPr preferRelativeResize="0"/>
          <p:nvPr/>
        </p:nvPicPr>
        <p:blipFill rotWithShape="1">
          <a:blip r:embed="rId3">
            <a:alphaModFix/>
          </a:blip>
          <a:srcRect b="0" l="-9652" r="-10107" t="0"/>
          <a:stretch/>
        </p:blipFill>
        <p:spPr>
          <a:xfrm>
            <a:off x="339550" y="1112100"/>
            <a:ext cx="8564125" cy="37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FF"/>
                </a:solidFill>
              </a:rPr>
              <a:t>               PLAN: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1183850" y="1917200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1826250" y="-289575"/>
            <a:ext cx="725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                                       </a:t>
            </a: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Conclusion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1889275" y="572325"/>
            <a:ext cx="4937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1183850" y="752475"/>
            <a:ext cx="189000" cy="4391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1234375" y="1099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138550" y="13292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138550" y="208622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138550" y="28431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 txBox="1"/>
          <p:nvPr/>
        </p:nvSpPr>
        <p:spPr>
          <a:xfrm>
            <a:off x="1763250" y="132927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214075" y="719588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 txBox="1"/>
          <p:nvPr/>
        </p:nvSpPr>
        <p:spPr>
          <a:xfrm>
            <a:off x="7078425" y="1183925"/>
            <a:ext cx="725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1826250" y="1571638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5629975" y="17129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1763250" y="1517000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26"/>
          <p:cNvSpPr txBox="1"/>
          <p:nvPr/>
        </p:nvSpPr>
        <p:spPr>
          <a:xfrm>
            <a:off x="1460250" y="841113"/>
            <a:ext cx="6989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 projet a été bénéfique car il nous  a permis d’enrichir nos connaissances en arduino et de </a:t>
            </a: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même</a:t>
            </a: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sur les langages de programmation comme  </a:t>
            </a: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javascript Il</a:t>
            </a: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nous a </a:t>
            </a: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permet</a:t>
            </a: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également de manipuler les données  par le biais  de Mysql.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375" y="2509425"/>
            <a:ext cx="735475" cy="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 txBox="1"/>
          <p:nvPr/>
        </p:nvSpPr>
        <p:spPr>
          <a:xfrm>
            <a:off x="1889275" y="2597700"/>
            <a:ext cx="7347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Perspective: </a:t>
            </a: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Cependant pour le prochain projet nous pourrons  envisager l’allumage automatique d’un climatiseur si la température est supérieur à 27 degré 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FF"/>
                </a:solidFill>
              </a:rPr>
              <a:t>    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1108375" y="3186550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1826250" y="-289575"/>
            <a:ext cx="725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                                       </a:t>
            </a: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1889275" y="572325"/>
            <a:ext cx="4937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1183850" y="752475"/>
            <a:ext cx="189000" cy="4391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1234375" y="1099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7"/>
          <p:cNvSpPr/>
          <p:nvPr/>
        </p:nvSpPr>
        <p:spPr>
          <a:xfrm>
            <a:off x="138550" y="13292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138550" y="208622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138550" y="28431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 txBox="1"/>
          <p:nvPr/>
        </p:nvSpPr>
        <p:spPr>
          <a:xfrm>
            <a:off x="1763250" y="132927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214075" y="719588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 txBox="1"/>
          <p:nvPr/>
        </p:nvSpPr>
        <p:spPr>
          <a:xfrm>
            <a:off x="1624775" y="27205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7078425" y="1183925"/>
            <a:ext cx="725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1826250" y="1571638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7"/>
          <p:cNvSpPr txBox="1"/>
          <p:nvPr/>
        </p:nvSpPr>
        <p:spPr>
          <a:xfrm>
            <a:off x="5629975" y="17129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1977425" y="14463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2213600" y="1566013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❖"/>
            </a:pPr>
            <a:r>
              <a:rPr b="1"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https://grafikart.fr/tutoriels/nodejs-intro-792</a:t>
            </a:r>
            <a:endParaRPr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27"/>
          <p:cNvSpPr txBox="1"/>
          <p:nvPr/>
        </p:nvSpPr>
        <p:spPr>
          <a:xfrm>
            <a:off x="3179775" y="2576250"/>
            <a:ext cx="51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https://apprendre-a-coder.com/apprendre-node-js/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2153475" y="109888"/>
            <a:ext cx="2716500" cy="4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/>
          <p:nvPr/>
        </p:nvSpPr>
        <p:spPr>
          <a:xfrm>
            <a:off x="1760600" y="1106675"/>
            <a:ext cx="5784900" cy="28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100"/>
              <a:t>FIN</a:t>
            </a:r>
            <a:endParaRPr sz="7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FF"/>
                </a:solidFill>
              </a:rPr>
              <a:t>              PLAN: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205425" y="1060800"/>
            <a:ext cx="346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595625" y="747438"/>
            <a:ext cx="725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                                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Présentation du canvas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712875" y="457500"/>
            <a:ext cx="4937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503800" y="390450"/>
            <a:ext cx="214200" cy="465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1829125" y="9878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1829125" y="1560238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1829125" y="26264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1829125" y="31987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2677475" y="1536893"/>
            <a:ext cx="366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Les outils </a:t>
            </a:r>
            <a:r>
              <a:rPr b="1" lang="en-GB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technologies</a:t>
            </a:r>
            <a:r>
              <a:rPr b="1" lang="en-GB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utilisées</a:t>
            </a:r>
            <a:endParaRPr b="1"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677475" y="3199525"/>
            <a:ext cx="725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2677475" y="2605500"/>
            <a:ext cx="51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Cablage du circuit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262125" y="0"/>
            <a:ext cx="1735450" cy="478500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PLAN: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1771825" y="2101736"/>
            <a:ext cx="7695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2677475" y="2049150"/>
            <a:ext cx="58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Interface Web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FF"/>
                </a:solidFill>
              </a:rPr>
              <a:t>         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108375" y="3186550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826250" y="-289575"/>
            <a:ext cx="725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                                       </a:t>
            </a: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Présentation du canvas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1889275" y="572325"/>
            <a:ext cx="4937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1183850" y="752475"/>
            <a:ext cx="189000" cy="4391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528950" y="1099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138550" y="13292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138550" y="208622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214075" y="28431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1763250" y="1329275"/>
            <a:ext cx="7254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 projet consiste à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mettre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en place un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système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qui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permet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détecter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la température et l’humidité  ambiante en temps réels .En plus de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collecter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ces informations trois fois par jour  et de les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stocker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dans une base de donnée puis de l’afficher vers une page web.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 effet le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système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contiendra un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microcontrôleur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arduino ,un capteur de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température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,un buzzer qui va sonner en fonction de la température, un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ventilateur qui tourne si la température est supérieur à 35 degré sino ,ells reste éteint.Le ventilateur pourra être aussi allumé manuellement avec une télécommande.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 plus d’afficher la température et l’humidité en temps réel sur notre page web, nous allons aussi afficher une image qui dépend de la 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collecte</a:t>
            </a:r>
            <a:r>
              <a:rPr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des valeurs de l’humidité en fonction de l’humidité.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214075" y="6766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00"/>
                </a:solidFill>
              </a:rPr>
              <a:t>SIMPLON ADEFNIPA</a:t>
            </a:r>
            <a:endParaRPr b="1" sz="4000">
              <a:solidFill>
                <a:srgbClr val="FFFF00"/>
              </a:solidFill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9" y="0"/>
            <a:ext cx="29625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3870425" y="2085825"/>
            <a:ext cx="1633500" cy="14811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4128975" y="2526400"/>
            <a:ext cx="584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Agile</a:t>
            </a:r>
            <a:endParaRPr b="1" sz="23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1968125" y="1410300"/>
            <a:ext cx="1633500" cy="1095600"/>
          </a:xfrm>
          <a:prstGeom prst="beve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2039150" y="1743088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Communication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5498575" y="1250875"/>
            <a:ext cx="1633500" cy="1095600"/>
          </a:xfrm>
          <a:prstGeom prst="beve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2039150" y="3448325"/>
            <a:ext cx="1633500" cy="1095600"/>
          </a:xfrm>
          <a:prstGeom prst="beve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5772725" y="3448325"/>
            <a:ext cx="1633500" cy="1095600"/>
          </a:xfrm>
          <a:prstGeom prst="beve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130425" y="3702250"/>
            <a:ext cx="58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Adaptabilité</a:t>
            </a:r>
            <a:endParaRPr sz="15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5772725" y="1489325"/>
            <a:ext cx="58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Satisfaction</a:t>
            </a:r>
            <a:endParaRPr sz="15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6056550" y="3686775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Efficacité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3246400" y="466675"/>
            <a:ext cx="584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5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-GB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7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Méthode Agile</a:t>
            </a:r>
            <a:endParaRPr b="1" sz="17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00"/>
                </a:solidFill>
              </a:rPr>
              <a:t>SIMPLON ADEFNIPA</a:t>
            </a:r>
            <a:endParaRPr b="1" sz="4000">
              <a:solidFill>
                <a:srgbClr val="FFFF00"/>
              </a:solidFill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9" y="0"/>
            <a:ext cx="29625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60850" y="2779750"/>
            <a:ext cx="1826100" cy="6492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Mr Tidiane Touré</a:t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6148050" y="1037825"/>
            <a:ext cx="1826100" cy="64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Team Dev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4572000" y="3229413"/>
            <a:ext cx="1653600" cy="800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Diégui Ka 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6952575" y="3164575"/>
            <a:ext cx="2100000" cy="8622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Mohamed </a:t>
            </a:r>
            <a:r>
              <a:rPr lang="en-GB"/>
              <a:t>Niang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4757975" y="2126913"/>
            <a:ext cx="1562400" cy="750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233325" y="2241100"/>
            <a:ext cx="2008800" cy="750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2282625" y="2830450"/>
            <a:ext cx="1562400" cy="6492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344925" y="1410150"/>
            <a:ext cx="1298700" cy="507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Owner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2363775" y="1481175"/>
            <a:ext cx="1562400" cy="547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Scrum Master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2363775" y="2904250"/>
            <a:ext cx="584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Nafi Ngom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4757975" y="2271200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Mame Mor Thiam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7233325" y="2416300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Mansour Diop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5884325" y="4159450"/>
            <a:ext cx="1785300" cy="750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6087000" y="4381700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Nafi Ngom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FF"/>
                </a:solidFill>
              </a:rPr>
              <a:t>         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1095775" y="3186575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1826250" y="-289575"/>
            <a:ext cx="725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                                       </a:t>
            </a: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Les outiles et </a:t>
            </a: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technologies</a:t>
            </a: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utilisés 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1889275" y="572325"/>
            <a:ext cx="4937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1183850" y="752475"/>
            <a:ext cx="189000" cy="4391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1234375" y="1099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8550" y="13292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8550" y="208622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8550" y="28431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1763250" y="132927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214075" y="719588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1687725" y="497150"/>
            <a:ext cx="725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❖"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Les outils de gestion de projet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624775" y="27205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1461025" y="901763"/>
            <a:ext cx="725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7078425" y="1183925"/>
            <a:ext cx="725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826250" y="1571638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5629975" y="17129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826250" y="132927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461025" y="1608000"/>
            <a:ext cx="75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025" y="1438225"/>
            <a:ext cx="6651050" cy="36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/>
        </p:nvSpPr>
        <p:spPr>
          <a:xfrm>
            <a:off x="5275375" y="1247825"/>
            <a:ext cx="5843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5873950" y="1197100"/>
            <a:ext cx="5843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2042625" y="924863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2166625" y="921525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FF"/>
                </a:solidFill>
              </a:rPr>
              <a:t>      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1826250" y="-289575"/>
            <a:ext cx="725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                                       </a:t>
            </a: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Les outiles et  technologies utilisés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1889275" y="572325"/>
            <a:ext cx="4937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1183850" y="752475"/>
            <a:ext cx="189000" cy="4391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1234375" y="1099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8550" y="13292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8550" y="208622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8550" y="28431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1763250" y="132927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214075" y="719588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1624775" y="27205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7078425" y="1183925"/>
            <a:ext cx="725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1826250" y="1571638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5629975" y="17129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713" y="1525375"/>
            <a:ext cx="209077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6108500" y="1966475"/>
            <a:ext cx="51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708875" y="1693300"/>
            <a:ext cx="51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7152200" y="1217400"/>
            <a:ext cx="5843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121775" y="1136225"/>
            <a:ext cx="5843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5781050" y="871263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1687725" y="1011963"/>
            <a:ext cx="58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1"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Les outils de travails collaboratifs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750" y="1331025"/>
            <a:ext cx="2254675" cy="17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7112" y="3223475"/>
            <a:ext cx="3435948" cy="171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/>
        </p:nvSpPr>
        <p:spPr>
          <a:xfrm>
            <a:off x="1095775" y="-854575"/>
            <a:ext cx="55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FF"/>
                </a:solidFill>
              </a:rPr>
              <a:t>        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1108375" y="3186550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1826250" y="-289575"/>
            <a:ext cx="725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                                       </a:t>
            </a: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Les technologies utilisés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1889275" y="572325"/>
            <a:ext cx="4937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1183850" y="752475"/>
            <a:ext cx="189000" cy="4391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1234375" y="1099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138550" y="13292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138550" y="208622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138550" y="28431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 txBox="1"/>
          <p:nvPr/>
        </p:nvSpPr>
        <p:spPr>
          <a:xfrm>
            <a:off x="1763250" y="132927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14075" y="719588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1624775" y="27205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7078425" y="1183925"/>
            <a:ext cx="725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1826250" y="1571638"/>
            <a:ext cx="7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5629975" y="17129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1977425" y="1446325"/>
            <a:ext cx="72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1624775" y="905825"/>
            <a:ext cx="725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1516425" y="2777600"/>
            <a:ext cx="729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38" y="839562"/>
            <a:ext cx="2084101" cy="12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425" y="2187250"/>
            <a:ext cx="1699176" cy="18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2175" y="905825"/>
            <a:ext cx="1699175" cy="11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075" y="2481125"/>
            <a:ext cx="1699176" cy="147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 rotWithShape="1">
          <a:blip r:embed="rId7">
            <a:alphaModFix/>
          </a:blip>
          <a:srcRect b="0" l="0" r="0" t="-7770"/>
          <a:stretch/>
        </p:blipFill>
        <p:spPr>
          <a:xfrm>
            <a:off x="6826675" y="2720536"/>
            <a:ext cx="1905000" cy="17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1387" y="917900"/>
            <a:ext cx="2448325" cy="17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ctrTitle"/>
          </p:nvPr>
        </p:nvSpPr>
        <p:spPr>
          <a:xfrm>
            <a:off x="613263" y="1277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              </a:t>
            </a:r>
            <a:r>
              <a:rPr lang="en-GB" sz="2800"/>
              <a:t>Presentation de l’interface Web</a:t>
            </a:r>
            <a:endParaRPr sz="2800"/>
          </a:p>
        </p:txBody>
      </p:sp>
      <p:pic>
        <p:nvPicPr>
          <p:cNvPr id="252" name="Google Shape;2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950" y="1178375"/>
            <a:ext cx="7260424" cy="35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/>
          <p:nvPr/>
        </p:nvSpPr>
        <p:spPr>
          <a:xfrm>
            <a:off x="138550" y="13292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138550" y="1830875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138550" y="2332500"/>
            <a:ext cx="654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144425" y="627200"/>
            <a:ext cx="7719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1901850" y="790100"/>
            <a:ext cx="4937400" cy="23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916325" y="627200"/>
            <a:ext cx="214200" cy="4117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